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244" d="100"/>
          <a:sy n="244" d="100"/>
        </p:scale>
        <p:origin x="210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583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007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410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264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00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577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576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9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04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82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34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91837-7CC9-4346-9741-B0B6AEE23704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4DB2C-F3D1-4E18-BB23-DF402C2876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56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50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</a:t>
            </a:r>
            <a:r>
              <a:rPr lang="en-US" dirty="0" err="1"/>
              <a:t>Postprocessing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873" y="1394811"/>
            <a:ext cx="3362325" cy="224790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873" y="4227889"/>
            <a:ext cx="3362325" cy="224790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29773"/>
            <a:ext cx="6536591" cy="4351338"/>
          </a:xfrm>
        </p:spPr>
      </p:pic>
      <p:sp>
        <p:nvSpPr>
          <p:cNvPr id="9" name="Rectangle 8"/>
          <p:cNvSpPr/>
          <p:nvPr/>
        </p:nvSpPr>
        <p:spPr>
          <a:xfrm>
            <a:off x="2343241" y="3032369"/>
            <a:ext cx="590062" cy="4181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255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2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Image Postprocessing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Richie</dc:creator>
  <cp:lastModifiedBy>Richie</cp:lastModifiedBy>
  <cp:revision>3</cp:revision>
  <dcterms:created xsi:type="dcterms:W3CDTF">2016-10-17T19:17:23Z</dcterms:created>
  <dcterms:modified xsi:type="dcterms:W3CDTF">2016-10-18T02:27:04Z</dcterms:modified>
</cp:coreProperties>
</file>

<file path=docProps/thumbnail.jpeg>
</file>